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C673CE-637A-4F51-8730-A77397F2F1A5}" v="150" dt="2023-11-05T21:08:57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>
        <p:scale>
          <a:sx n="100" d="100"/>
          <a:sy n="100" d="100"/>
        </p:scale>
        <p:origin x="26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my Joranger" userId="2785a26090fc84c1" providerId="LiveId" clId="{83C673CE-637A-4F51-8730-A77397F2F1A5}"/>
    <pc:docChg chg="undo custSel addSld modSld">
      <pc:chgData name="Tommy Joranger" userId="2785a26090fc84c1" providerId="LiveId" clId="{83C673CE-637A-4F51-8730-A77397F2F1A5}" dt="2023-11-05T21:08:57.220" v="184"/>
      <pc:docMkLst>
        <pc:docMk/>
      </pc:docMkLst>
      <pc:sldChg chg="addSp delSp modSp add mod setBg modClrScheme delDesignElem chgLayout">
        <pc:chgData name="Tommy Joranger" userId="2785a26090fc84c1" providerId="LiveId" clId="{83C673CE-637A-4F51-8730-A77397F2F1A5}" dt="2023-11-05T21:08:57.220" v="184"/>
        <pc:sldMkLst>
          <pc:docMk/>
          <pc:sldMk cId="2604665706" sldId="261"/>
        </pc:sldMkLst>
        <pc:spChg chg="mod ord">
          <ac:chgData name="Tommy Joranger" userId="2785a26090fc84c1" providerId="LiveId" clId="{83C673CE-637A-4F51-8730-A77397F2F1A5}" dt="2023-11-05T21:06:37.032" v="72" actId="700"/>
          <ac:spMkLst>
            <pc:docMk/>
            <pc:sldMk cId="2604665706" sldId="261"/>
            <ac:spMk id="2" creationId="{DFB4D700-57D8-9186-9AB2-95DFBB03151A}"/>
          </ac:spMkLst>
        </pc:spChg>
        <pc:spChg chg="mod ord">
          <ac:chgData name="Tommy Joranger" userId="2785a26090fc84c1" providerId="LiveId" clId="{83C673CE-637A-4F51-8730-A77397F2F1A5}" dt="2023-11-05T21:06:37.032" v="72" actId="700"/>
          <ac:spMkLst>
            <pc:docMk/>
            <pc:sldMk cId="2604665706" sldId="261"/>
            <ac:spMk id="3" creationId="{1CDA6425-2C75-D618-4312-8CB49700B13E}"/>
          </ac:spMkLst>
        </pc:spChg>
        <pc:spChg chg="add mod">
          <ac:chgData name="Tommy Joranger" userId="2785a26090fc84c1" providerId="LiveId" clId="{83C673CE-637A-4F51-8730-A77397F2F1A5}" dt="2023-11-05T21:00:23.054" v="22" actId="1076"/>
          <ac:spMkLst>
            <pc:docMk/>
            <pc:sldMk cId="2604665706" sldId="261"/>
            <ac:spMk id="7" creationId="{4BC62637-13FA-4BD4-0E9E-9F05DEB71841}"/>
          </ac:spMkLst>
        </pc:spChg>
        <pc:spChg chg="add del mod">
          <ac:chgData name="Tommy Joranger" userId="2785a26090fc84c1" providerId="LiveId" clId="{83C673CE-637A-4F51-8730-A77397F2F1A5}" dt="2023-11-05T21:01:19.354" v="26" actId="478"/>
          <ac:spMkLst>
            <pc:docMk/>
            <pc:sldMk cId="2604665706" sldId="261"/>
            <ac:spMk id="8" creationId="{E19BBF0E-21B4-8FB0-5E45-5A652C7C141F}"/>
          </ac:spMkLst>
        </pc:spChg>
        <pc:spChg chg="add mod">
          <ac:chgData name="Tommy Joranger" userId="2785a26090fc84c1" providerId="LiveId" clId="{83C673CE-637A-4F51-8730-A77397F2F1A5}" dt="2023-11-05T21:01:44.985" v="31" actId="1076"/>
          <ac:spMkLst>
            <pc:docMk/>
            <pc:sldMk cId="2604665706" sldId="261"/>
            <ac:spMk id="9" creationId="{68C92438-C658-4DB4-AC30-844A286F20C1}"/>
          </ac:spMkLst>
        </pc:spChg>
        <pc:spChg chg="add mod">
          <ac:chgData name="Tommy Joranger" userId="2785a26090fc84c1" providerId="LiveId" clId="{83C673CE-637A-4F51-8730-A77397F2F1A5}" dt="2023-11-05T21:01:58.101" v="33" actId="1076"/>
          <ac:spMkLst>
            <pc:docMk/>
            <pc:sldMk cId="2604665706" sldId="261"/>
            <ac:spMk id="10" creationId="{DFD8F837-C342-E444-6EFA-096C7AA3F6D9}"/>
          </ac:spMkLst>
        </pc:spChg>
        <pc:spChg chg="add mod">
          <ac:chgData name="Tommy Joranger" userId="2785a26090fc84c1" providerId="LiveId" clId="{83C673CE-637A-4F51-8730-A77397F2F1A5}" dt="2023-11-05T21:04:11.158" v="39" actId="1076"/>
          <ac:spMkLst>
            <pc:docMk/>
            <pc:sldMk cId="2604665706" sldId="261"/>
            <ac:spMk id="11" creationId="{878A241E-FDCF-673A-4A61-AC666C67152E}"/>
          </ac:spMkLst>
        </pc:spChg>
        <pc:spChg chg="add mod">
          <ac:chgData name="Tommy Joranger" userId="2785a26090fc84c1" providerId="LiveId" clId="{83C673CE-637A-4F51-8730-A77397F2F1A5}" dt="2023-11-05T21:04:34.855" v="44" actId="1076"/>
          <ac:spMkLst>
            <pc:docMk/>
            <pc:sldMk cId="2604665706" sldId="261"/>
            <ac:spMk id="12" creationId="{3CADDA09-DB2C-F336-0F2B-0C7E88A9E70A}"/>
          </ac:spMkLst>
        </pc:spChg>
        <pc:spChg chg="add del mod">
          <ac:chgData name="Tommy Joranger" userId="2785a26090fc84c1" providerId="LiveId" clId="{83C673CE-637A-4F51-8730-A77397F2F1A5}" dt="2023-11-05T21:04:40.562" v="46" actId="478"/>
          <ac:spMkLst>
            <pc:docMk/>
            <pc:sldMk cId="2604665706" sldId="261"/>
            <ac:spMk id="13" creationId="{EE5FE49D-E064-3B68-9206-8C685AEC5111}"/>
          </ac:spMkLst>
        </pc:spChg>
        <pc:spChg chg="add mod">
          <ac:chgData name="Tommy Joranger" userId="2785a26090fc84c1" providerId="LiveId" clId="{83C673CE-637A-4F51-8730-A77397F2F1A5}" dt="2023-11-05T21:04:49.009" v="48" actId="1076"/>
          <ac:spMkLst>
            <pc:docMk/>
            <pc:sldMk cId="2604665706" sldId="261"/>
            <ac:spMk id="14" creationId="{4095A36F-0A7D-BE69-B90A-593BE3DAE608}"/>
          </ac:spMkLst>
        </pc:spChg>
        <pc:spChg chg="add mod">
          <ac:chgData name="Tommy Joranger" userId="2785a26090fc84c1" providerId="LiveId" clId="{83C673CE-637A-4F51-8730-A77397F2F1A5}" dt="2023-11-05T21:04:54.906" v="50" actId="1076"/>
          <ac:spMkLst>
            <pc:docMk/>
            <pc:sldMk cId="2604665706" sldId="261"/>
            <ac:spMk id="15" creationId="{D345455C-232A-C51D-5327-F5BE496B6913}"/>
          </ac:spMkLst>
        </pc:spChg>
        <pc:spChg chg="add del">
          <ac:chgData name="Tommy Joranger" userId="2785a26090fc84c1" providerId="LiveId" clId="{83C673CE-637A-4F51-8730-A77397F2F1A5}" dt="2023-11-05T21:06:37.032" v="72" actId="700"/>
          <ac:spMkLst>
            <pc:docMk/>
            <pc:sldMk cId="2604665706" sldId="261"/>
            <ac:spMk id="1031" creationId="{C3896A03-3945-419A-B66B-4EE266EDD152}"/>
          </ac:spMkLst>
        </pc:spChg>
        <pc:spChg chg="add del">
          <ac:chgData name="Tommy Joranger" userId="2785a26090fc84c1" providerId="LiveId" clId="{83C673CE-637A-4F51-8730-A77397F2F1A5}" dt="2023-11-05T21:06:37.032" v="72" actId="700"/>
          <ac:spMkLst>
            <pc:docMk/>
            <pc:sldMk cId="2604665706" sldId="261"/>
            <ac:spMk id="1033" creationId="{B34F5AD2-EDBD-4BBD-A55C-EAFFD0C7097A}"/>
          </ac:spMkLst>
        </pc:spChg>
        <pc:spChg chg="add del">
          <ac:chgData name="Tommy Joranger" userId="2785a26090fc84c1" providerId="LiveId" clId="{83C673CE-637A-4F51-8730-A77397F2F1A5}" dt="2023-11-05T21:06:37.032" v="72" actId="700"/>
          <ac:spMkLst>
            <pc:docMk/>
            <pc:sldMk cId="2604665706" sldId="261"/>
            <ac:spMk id="1035" creationId="{6832F003-FCA6-4CFB-A2EA-308F3AA257D1}"/>
          </ac:spMkLst>
        </pc:spChg>
        <pc:picChg chg="add del mod">
          <ac:chgData name="Tommy Joranger" userId="2785a26090fc84c1" providerId="LiveId" clId="{83C673CE-637A-4F51-8730-A77397F2F1A5}" dt="2023-11-05T20:59:00.682" v="7"/>
          <ac:picMkLst>
            <pc:docMk/>
            <pc:sldMk cId="2604665706" sldId="261"/>
            <ac:picMk id="6" creationId="{58441AA2-2501-CC6E-1E25-5164762F0C52}"/>
          </ac:picMkLst>
        </pc:picChg>
        <pc:picChg chg="add del mod">
          <ac:chgData name="Tommy Joranger" userId="2785a26090fc84c1" providerId="LiveId" clId="{83C673CE-637A-4F51-8730-A77397F2F1A5}" dt="2023-11-05T20:59:43.261" v="16" actId="478"/>
          <ac:picMkLst>
            <pc:docMk/>
            <pc:sldMk cId="2604665706" sldId="261"/>
            <ac:picMk id="1026" creationId="{DF7C478A-DA7E-46A4-5540-3557C3F03FBC}"/>
          </ac:picMkLst>
        </pc:picChg>
        <pc:picChg chg="add del mod">
          <ac:chgData name="Tommy Joranger" userId="2785a26090fc84c1" providerId="LiveId" clId="{83C673CE-637A-4F51-8730-A77397F2F1A5}" dt="2023-11-05T21:04:13.015" v="40" actId="478"/>
          <ac:picMkLst>
            <pc:docMk/>
            <pc:sldMk cId="2604665706" sldId="261"/>
            <ac:picMk id="1028" creationId="{EA8CF33D-6CCA-8931-4DFF-BC3153101FCB}"/>
          </ac:picMkLst>
        </pc:picChg>
        <pc:picChg chg="add del">
          <ac:chgData name="Tommy Joranger" userId="2785a26090fc84c1" providerId="LiveId" clId="{83C673CE-637A-4F51-8730-A77397F2F1A5}" dt="2023-11-05T21:00:01.645" v="19" actId="478"/>
          <ac:picMkLst>
            <pc:docMk/>
            <pc:sldMk cId="2604665706" sldId="261"/>
            <ac:picMk id="1030" creationId="{27BCF46E-E805-94FC-D382-75329755E994}"/>
          </ac:picMkLst>
        </pc:picChg>
        <pc:picChg chg="add del">
          <ac:chgData name="Tommy Joranger" userId="2785a26090fc84c1" providerId="LiveId" clId="{83C673CE-637A-4F51-8730-A77397F2F1A5}" dt="2023-11-05T21:01:19.354" v="26" actId="478"/>
          <ac:picMkLst>
            <pc:docMk/>
            <pc:sldMk cId="2604665706" sldId="261"/>
            <ac:picMk id="1032" creationId="{B206C219-D052-C67E-6457-0DCFB2382C13}"/>
          </ac:picMkLst>
        </pc:picChg>
        <pc:picChg chg="add mod">
          <ac:chgData name="Tommy Joranger" userId="2785a26090fc84c1" providerId="LiveId" clId="{83C673CE-637A-4F51-8730-A77397F2F1A5}" dt="2023-11-05T21:04:17.954" v="41" actId="1076"/>
          <ac:picMkLst>
            <pc:docMk/>
            <pc:sldMk cId="2604665706" sldId="261"/>
            <ac:picMk id="1034" creationId="{00CFE3BB-A444-A8DE-11EC-6AA84F5025B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A5261D-ED00-AF37-BC00-C993C413F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EACFFE8-C53A-C75A-95B4-8056871BD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07CE15E-4483-BD37-AC18-ECDDCC60A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FA8445-D541-9170-2B27-F77AEE63A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BF392E-7298-E65A-97A4-05694F706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795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E4F46-378B-ED26-3DA9-EB334DAE5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E7180B-B2E3-0120-636D-7A4F59A24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73C662F-5434-0BDC-1BD7-1EA375ED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50C2C0-9243-FCB1-A5CE-46AFF2C3F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AE5658-3012-3A81-89B8-CF3CCD45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35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4FE8E4-1D31-BB1A-5F40-0E9796D0A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3BB1534-6F8A-C998-9F86-E2DBC902D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80B41F-838F-89DB-5254-6CAE64F30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1A086C-90AF-8F67-6E82-3023CBCD2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3B6CDD-A092-EDAB-B12B-2702B5961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8630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7AAD6F-D87A-5C5A-3302-8F650E9FA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E8EC45-7EFB-8248-4E3C-7C700C8D2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511B7FD-3304-6A6C-FDC4-7A2E5950A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29DECA-01FE-0D05-7FEC-180C8A75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99A45EF-329D-2376-25FA-ED2F4187E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B5A1805-62D5-0411-D43C-FC9C95425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15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4164D8-0C75-13CF-0656-312B9417D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C327564-D72C-3F70-C8BD-0310A623C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97C57B5-1AD7-0906-5C7F-FCE62FCD3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510D95-1527-082C-06E6-C6AD70F2D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67A905E-F1AD-E6F0-FF22-847F185EB2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A922ED1-105A-5B47-D70A-9090336EB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7A96DEB-43AB-D36A-DF3A-2F7AFC7B4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5EC6CF1-9276-E346-19EA-8A40B804B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004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5177E7-212C-08DA-73AA-0D2835C3D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04ABF7D-A6EF-8ED3-32A8-C464130AA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07D9BDE-0DDD-A69A-9163-D0A26760F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9C937A-2022-6784-171F-94B2426FA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4858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B594509-FD71-6244-21A9-54D12494A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B0C9944-2439-B970-703D-44A70F516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6FB45AB-758D-9B52-29C6-928BBC50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0062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E6A75F-D447-0263-BF97-A67FAA5B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F5AEC-1434-078D-BDD8-5AA82AD23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6FF8AAE-1999-6C63-9CFE-CCB2DD1CF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D5F76A-743A-861F-240C-6E9BA23FC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AC8DF9-60C8-8718-D796-0F2C0D0AF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38069AD-F4A8-6912-8DFF-DBA996E8C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662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E887ED-A624-8FF2-FB8C-EB8966BC1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899691F-BE1E-1EE8-F7AA-0EF4476F37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2F1BD20-3E01-071A-E4D4-1A68ACD6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68491AE-58CD-514B-54BB-A02327ECE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7665C7-CDB1-6EAF-B3D9-B5776A81B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8DB44D-8136-4AF1-D9B4-06EEB0A11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728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2B0859-7737-245F-F10B-241D653FC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CCE56E0-0830-2C2F-B66E-96DD33129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5E7044B-5A61-FC0D-F8B5-636ADD1F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1F942B-E87F-EDC9-3CE8-CD3EEB351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DF2E25-9282-5640-10E2-102D5C631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34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1C4ADD4-8DC8-B0AB-E60A-EC90C3857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47E7EFF-5E8B-E150-A298-94A8EE51B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3B65A0-3FC6-BD9B-E4A9-C73CEEE9B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D977D7-26FD-7CD7-3CC3-DAF468040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2BAC6C-DE46-8F8E-CA72-5A7C8B408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589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8FF7B96-ADBC-A3EF-1DB2-C13E3D25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600619D-2CDA-C138-D7C9-3DADEEC62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DE9D3A-C7F3-0D33-2D6F-DC4AFCE55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7F7A1-AC1F-4C93-B646-F55F8B415F59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11E609-CA7C-646E-CB83-1660C0679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A23628-F02D-584F-3054-9CAC4BBAD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9FFC3-7B9E-434F-A7DF-5EDDE9FF9E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0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0"/>
            <a:ext cx="4654286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FB4D700-57D8-9186-9AB2-95DFBB031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556" y="637762"/>
            <a:ext cx="2912201" cy="5576767"/>
          </a:xfrm>
        </p:spPr>
        <p:txBody>
          <a:bodyPr anchor="t">
            <a:normAutofit/>
          </a:bodyPr>
          <a:lstStyle/>
          <a:p>
            <a:pPr algn="l"/>
            <a:r>
              <a:rPr lang="nb-NO" sz="4400" dirty="0">
                <a:solidFill>
                  <a:schemeClr val="bg1"/>
                </a:solidFill>
              </a:rPr>
              <a:t>Alternativ 1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CDA6425-2C75-D618-4312-8CB49700B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5017" y="4754779"/>
            <a:ext cx="5600333" cy="1459752"/>
          </a:xfrm>
        </p:spPr>
        <p:txBody>
          <a:bodyPr anchor="t">
            <a:normAutofit/>
          </a:bodyPr>
          <a:lstStyle/>
          <a:p>
            <a:pPr algn="l"/>
            <a:r>
              <a:rPr lang="nb-NO" dirty="0"/>
              <a:t>Logo – drakt – stor – bak</a:t>
            </a:r>
            <a:endParaRPr lang="nb-NO" sz="1400" dirty="0"/>
          </a:p>
          <a:p>
            <a:pPr algn="l"/>
            <a:r>
              <a:rPr lang="nb-NO" sz="1400" dirty="0"/>
              <a:t>( Lag genser vil også ha logo)</a:t>
            </a:r>
            <a:endParaRPr lang="nb-NO" dirty="0"/>
          </a:p>
          <a:p>
            <a:pPr algn="l"/>
            <a:r>
              <a:rPr lang="nb-NO" dirty="0"/>
              <a:t>5000kr pr år x 3 år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7C478A-DA7E-46A4-5540-3557C3F03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9973" y="822876"/>
            <a:ext cx="5605380" cy="320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3" y="4549143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16BD774-5CE6-EF13-C599-C541D533E910}"/>
              </a:ext>
            </a:extLst>
          </p:cNvPr>
          <p:cNvSpPr txBox="1"/>
          <p:nvPr/>
        </p:nvSpPr>
        <p:spPr>
          <a:xfrm>
            <a:off x="8052303" y="2133601"/>
            <a:ext cx="74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213484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0"/>
            <a:ext cx="4654286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FB4D700-57D8-9186-9AB2-95DFBB031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556" y="637762"/>
            <a:ext cx="2912201" cy="5576767"/>
          </a:xfrm>
        </p:spPr>
        <p:txBody>
          <a:bodyPr anchor="t">
            <a:normAutofit/>
          </a:bodyPr>
          <a:lstStyle/>
          <a:p>
            <a:pPr algn="l"/>
            <a:r>
              <a:rPr lang="nb-NO" sz="4400" dirty="0">
                <a:solidFill>
                  <a:schemeClr val="bg1"/>
                </a:solidFill>
              </a:rPr>
              <a:t>Alternativ 2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CDA6425-2C75-D618-4312-8CB49700B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5017" y="4754779"/>
            <a:ext cx="5600333" cy="1459752"/>
          </a:xfrm>
        </p:spPr>
        <p:txBody>
          <a:bodyPr anchor="t">
            <a:normAutofit/>
          </a:bodyPr>
          <a:lstStyle/>
          <a:p>
            <a:pPr algn="l"/>
            <a:r>
              <a:rPr lang="nb-NO" dirty="0"/>
              <a:t>Logo – </a:t>
            </a:r>
            <a:r>
              <a:rPr lang="nb-NO" dirty="0" err="1"/>
              <a:t>socker</a:t>
            </a:r>
            <a:r>
              <a:rPr lang="nb-NO" dirty="0"/>
              <a:t> – liten – foran/bak</a:t>
            </a:r>
            <a:endParaRPr lang="nb-NO" sz="1400" dirty="0"/>
          </a:p>
          <a:p>
            <a:pPr algn="l"/>
            <a:r>
              <a:rPr lang="nb-NO" sz="1400" dirty="0"/>
              <a:t>( Lag genser vil også ha logo)</a:t>
            </a:r>
            <a:endParaRPr lang="nb-NO" dirty="0"/>
          </a:p>
          <a:p>
            <a:pPr algn="l"/>
            <a:r>
              <a:rPr lang="nb-NO" dirty="0"/>
              <a:t>5000kr pr år x 3 år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7C478A-DA7E-46A4-5540-3557C3F03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9973" y="822876"/>
            <a:ext cx="5605380" cy="320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3" y="4549143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16BD774-5CE6-EF13-C599-C541D533E910}"/>
              </a:ext>
            </a:extLst>
          </p:cNvPr>
          <p:cNvSpPr txBox="1"/>
          <p:nvPr/>
        </p:nvSpPr>
        <p:spPr>
          <a:xfrm>
            <a:off x="6067425" y="3239534"/>
            <a:ext cx="741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D9237E0-A2FA-A41C-3EE2-AD86E39EB159}"/>
              </a:ext>
            </a:extLst>
          </p:cNvPr>
          <p:cNvSpPr txBox="1"/>
          <p:nvPr/>
        </p:nvSpPr>
        <p:spPr>
          <a:xfrm>
            <a:off x="6424930" y="3249379"/>
            <a:ext cx="741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B602149-C1E0-35CF-7774-56985AA079D9}"/>
              </a:ext>
            </a:extLst>
          </p:cNvPr>
          <p:cNvSpPr txBox="1"/>
          <p:nvPr/>
        </p:nvSpPr>
        <p:spPr>
          <a:xfrm>
            <a:off x="8006796" y="3252874"/>
            <a:ext cx="741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8A90D0F-46CA-A686-C990-7A23EB09B5B1}"/>
              </a:ext>
            </a:extLst>
          </p:cNvPr>
          <p:cNvSpPr txBox="1"/>
          <p:nvPr/>
        </p:nvSpPr>
        <p:spPr>
          <a:xfrm>
            <a:off x="8377636" y="3256049"/>
            <a:ext cx="741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rgbClr val="FF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379154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0"/>
            <a:ext cx="4654286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FB4D700-57D8-9186-9AB2-95DFBB031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556" y="637762"/>
            <a:ext cx="2912201" cy="5576767"/>
          </a:xfrm>
        </p:spPr>
        <p:txBody>
          <a:bodyPr anchor="t">
            <a:normAutofit/>
          </a:bodyPr>
          <a:lstStyle/>
          <a:p>
            <a:pPr algn="l"/>
            <a:r>
              <a:rPr lang="nb-NO" sz="4400" dirty="0">
                <a:solidFill>
                  <a:schemeClr val="bg1"/>
                </a:solidFill>
              </a:rPr>
              <a:t>Alternativ 3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CDA6425-2C75-D618-4312-8CB49700B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5017" y="4754779"/>
            <a:ext cx="5600333" cy="1459752"/>
          </a:xfrm>
        </p:spPr>
        <p:txBody>
          <a:bodyPr anchor="t">
            <a:normAutofit/>
          </a:bodyPr>
          <a:lstStyle/>
          <a:p>
            <a:pPr algn="l"/>
            <a:r>
              <a:rPr lang="nb-NO" dirty="0"/>
              <a:t>Logo – shorts – stor – bak</a:t>
            </a:r>
            <a:endParaRPr lang="nb-NO" sz="1400" dirty="0"/>
          </a:p>
          <a:p>
            <a:pPr algn="l"/>
            <a:r>
              <a:rPr lang="nb-NO" sz="1400" dirty="0"/>
              <a:t>( Lag genser vil også ha logo)</a:t>
            </a:r>
            <a:endParaRPr lang="nb-NO" dirty="0"/>
          </a:p>
          <a:p>
            <a:pPr algn="l"/>
            <a:r>
              <a:rPr lang="nb-NO" dirty="0"/>
              <a:t>5000kr pr år x 3 år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7C478A-DA7E-46A4-5540-3557C3F03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9973" y="822876"/>
            <a:ext cx="5605380" cy="320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3" y="4549143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16BD774-5CE6-EF13-C599-C541D533E910}"/>
              </a:ext>
            </a:extLst>
          </p:cNvPr>
          <p:cNvSpPr txBox="1"/>
          <p:nvPr/>
        </p:nvSpPr>
        <p:spPr>
          <a:xfrm>
            <a:off x="8084053" y="2406905"/>
            <a:ext cx="74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208665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0"/>
            <a:ext cx="4654286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FB4D700-57D8-9186-9AB2-95DFBB031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556" y="637762"/>
            <a:ext cx="2912201" cy="5576767"/>
          </a:xfrm>
        </p:spPr>
        <p:txBody>
          <a:bodyPr anchor="t">
            <a:normAutofit/>
          </a:bodyPr>
          <a:lstStyle/>
          <a:p>
            <a:pPr algn="l"/>
            <a:r>
              <a:rPr lang="nb-NO" sz="4400" dirty="0">
                <a:solidFill>
                  <a:schemeClr val="bg1"/>
                </a:solidFill>
              </a:rPr>
              <a:t>Alternativ 4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CDA6425-2C75-D618-4312-8CB49700B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5017" y="4754779"/>
            <a:ext cx="5600333" cy="1459752"/>
          </a:xfrm>
        </p:spPr>
        <p:txBody>
          <a:bodyPr anchor="t">
            <a:normAutofit/>
          </a:bodyPr>
          <a:lstStyle/>
          <a:p>
            <a:pPr algn="l"/>
            <a:r>
              <a:rPr lang="nb-NO" dirty="0"/>
              <a:t>Logo – drakt – stor – front </a:t>
            </a:r>
          </a:p>
          <a:p>
            <a:pPr algn="l"/>
            <a:r>
              <a:rPr lang="nb-NO" sz="1400" dirty="0"/>
              <a:t>( Lag genser vil også ha logo)</a:t>
            </a:r>
            <a:endParaRPr lang="nb-NO" dirty="0"/>
          </a:p>
          <a:p>
            <a:pPr algn="l"/>
            <a:r>
              <a:rPr lang="nb-NO" dirty="0"/>
              <a:t>3000kr pr år x 3 år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7C478A-DA7E-46A4-5540-3557C3F03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9973" y="822876"/>
            <a:ext cx="5605380" cy="320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3" y="4549143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16BD774-5CE6-EF13-C599-C541D533E910}"/>
              </a:ext>
            </a:extLst>
          </p:cNvPr>
          <p:cNvSpPr txBox="1"/>
          <p:nvPr/>
        </p:nvSpPr>
        <p:spPr>
          <a:xfrm>
            <a:off x="6213978" y="2105024"/>
            <a:ext cx="567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08291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0"/>
            <a:ext cx="4654286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FB4D700-57D8-9186-9AB2-95DFBB031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556" y="637762"/>
            <a:ext cx="2912201" cy="5576767"/>
          </a:xfrm>
        </p:spPr>
        <p:txBody>
          <a:bodyPr anchor="t">
            <a:normAutofit/>
          </a:bodyPr>
          <a:lstStyle/>
          <a:p>
            <a:pPr algn="l"/>
            <a:r>
              <a:rPr lang="nb-NO" sz="4400" dirty="0">
                <a:solidFill>
                  <a:schemeClr val="bg1"/>
                </a:solidFill>
              </a:rPr>
              <a:t>Alternativ 5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CDA6425-2C75-D618-4312-8CB49700B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5017" y="4754779"/>
            <a:ext cx="5600333" cy="1459752"/>
          </a:xfrm>
        </p:spPr>
        <p:txBody>
          <a:bodyPr anchor="t">
            <a:normAutofit/>
          </a:bodyPr>
          <a:lstStyle/>
          <a:p>
            <a:pPr algn="l"/>
            <a:r>
              <a:rPr lang="nb-NO" dirty="0"/>
              <a:t>Logo – drakt – 2 x liten – front</a:t>
            </a:r>
            <a:endParaRPr lang="nb-NO" sz="1400" dirty="0"/>
          </a:p>
          <a:p>
            <a:pPr algn="l"/>
            <a:r>
              <a:rPr lang="nb-NO" sz="1400" dirty="0"/>
              <a:t>( Lag genser vil også ha logo)</a:t>
            </a:r>
            <a:endParaRPr lang="nb-NO" dirty="0"/>
          </a:p>
          <a:p>
            <a:pPr algn="l"/>
            <a:r>
              <a:rPr lang="nb-NO" dirty="0"/>
              <a:t>3000kr pr år x 3 år (1500kr pr reklame)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7C478A-DA7E-46A4-5540-3557C3F03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9973" y="822876"/>
            <a:ext cx="5605380" cy="320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3" y="4549143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16BD774-5CE6-EF13-C599-C541D533E910}"/>
              </a:ext>
            </a:extLst>
          </p:cNvPr>
          <p:cNvSpPr txBox="1"/>
          <p:nvPr/>
        </p:nvSpPr>
        <p:spPr>
          <a:xfrm rot="5400000">
            <a:off x="5773371" y="1552577"/>
            <a:ext cx="463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D07DBD2-43CA-1752-B7F3-2AA27F8F422B}"/>
              </a:ext>
            </a:extLst>
          </p:cNvPr>
          <p:cNvSpPr txBox="1"/>
          <p:nvPr/>
        </p:nvSpPr>
        <p:spPr>
          <a:xfrm rot="16200000">
            <a:off x="6673698" y="1507899"/>
            <a:ext cx="463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8468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0"/>
            <a:ext cx="4654286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FB4D700-57D8-9186-9AB2-95DFBB031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556" y="637762"/>
            <a:ext cx="2912201" cy="5576767"/>
          </a:xfrm>
        </p:spPr>
        <p:txBody>
          <a:bodyPr anchor="t">
            <a:normAutofit/>
          </a:bodyPr>
          <a:lstStyle/>
          <a:p>
            <a:pPr algn="l"/>
            <a:r>
              <a:rPr lang="nb-NO" sz="4400" dirty="0">
                <a:solidFill>
                  <a:schemeClr val="bg1"/>
                </a:solidFill>
              </a:rPr>
              <a:t>Alternativ 6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CDA6425-2C75-D618-4312-8CB49700B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5017" y="4754779"/>
            <a:ext cx="5600333" cy="1459752"/>
          </a:xfrm>
        </p:spPr>
        <p:txBody>
          <a:bodyPr anchor="t">
            <a:normAutofit/>
          </a:bodyPr>
          <a:lstStyle/>
          <a:p>
            <a:pPr algn="l"/>
            <a:r>
              <a:rPr lang="nb-NO" dirty="0"/>
              <a:t>Logo – hjelm – 3 x liten – front /sider</a:t>
            </a:r>
            <a:endParaRPr lang="nb-NO" sz="1400" dirty="0"/>
          </a:p>
          <a:p>
            <a:pPr algn="l"/>
            <a:r>
              <a:rPr lang="nb-NO" sz="1400" dirty="0"/>
              <a:t>( Lag genser vil også ha logo)</a:t>
            </a:r>
            <a:endParaRPr lang="nb-NO" dirty="0"/>
          </a:p>
          <a:p>
            <a:pPr algn="l"/>
            <a:r>
              <a:rPr lang="nb-NO" dirty="0"/>
              <a:t>3000kr pr år x 3 år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3" y="4549143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16BD774-5CE6-EF13-C599-C541D533E910}"/>
              </a:ext>
            </a:extLst>
          </p:cNvPr>
          <p:cNvSpPr txBox="1"/>
          <p:nvPr/>
        </p:nvSpPr>
        <p:spPr>
          <a:xfrm rot="5400000">
            <a:off x="5773371" y="1552577"/>
            <a:ext cx="463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D07DBD2-43CA-1752-B7F3-2AA27F8F422B}"/>
              </a:ext>
            </a:extLst>
          </p:cNvPr>
          <p:cNvSpPr txBox="1"/>
          <p:nvPr/>
        </p:nvSpPr>
        <p:spPr>
          <a:xfrm rot="16200000">
            <a:off x="6673698" y="1507899"/>
            <a:ext cx="463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BC62637-13FA-4BD4-0E9E-9F05DEB71841}"/>
              </a:ext>
            </a:extLst>
          </p:cNvPr>
          <p:cNvSpPr txBox="1"/>
          <p:nvPr/>
        </p:nvSpPr>
        <p:spPr>
          <a:xfrm>
            <a:off x="6096000" y="1955082"/>
            <a:ext cx="463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8C92438-C658-4DB4-AC30-844A286F20C1}"/>
              </a:ext>
            </a:extLst>
          </p:cNvPr>
          <p:cNvSpPr txBox="1"/>
          <p:nvPr/>
        </p:nvSpPr>
        <p:spPr>
          <a:xfrm>
            <a:off x="7291641" y="1891823"/>
            <a:ext cx="463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DFD8F837-C342-E444-6EFA-096C7AA3F6D9}"/>
              </a:ext>
            </a:extLst>
          </p:cNvPr>
          <p:cNvSpPr txBox="1"/>
          <p:nvPr/>
        </p:nvSpPr>
        <p:spPr>
          <a:xfrm>
            <a:off x="8377491" y="2206148"/>
            <a:ext cx="463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78A241E-FDCF-673A-4A61-AC666C67152E}"/>
              </a:ext>
            </a:extLst>
          </p:cNvPr>
          <p:cNvSpPr txBox="1"/>
          <p:nvPr/>
        </p:nvSpPr>
        <p:spPr>
          <a:xfrm>
            <a:off x="9902323" y="1473476"/>
            <a:ext cx="413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00CFE3BB-A444-A8DE-11EC-6AA84F502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973" y="778398"/>
            <a:ext cx="5596471" cy="319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CADDA09-DB2C-F336-0F2B-0C7E88A9E70A}"/>
              </a:ext>
            </a:extLst>
          </p:cNvPr>
          <p:cNvSpPr txBox="1"/>
          <p:nvPr/>
        </p:nvSpPr>
        <p:spPr>
          <a:xfrm>
            <a:off x="6074932" y="1954915"/>
            <a:ext cx="463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095A36F-0A7D-BE69-B90A-593BE3DAE608}"/>
              </a:ext>
            </a:extLst>
          </p:cNvPr>
          <p:cNvSpPr txBox="1"/>
          <p:nvPr/>
        </p:nvSpPr>
        <p:spPr>
          <a:xfrm>
            <a:off x="7291641" y="1903590"/>
            <a:ext cx="463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D345455C-232A-C51D-5327-F5BE496B6913}"/>
              </a:ext>
            </a:extLst>
          </p:cNvPr>
          <p:cNvSpPr txBox="1"/>
          <p:nvPr/>
        </p:nvSpPr>
        <p:spPr>
          <a:xfrm>
            <a:off x="8377491" y="2202496"/>
            <a:ext cx="463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FF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04665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169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Alternativ 1</vt:lpstr>
      <vt:lpstr>Alternativ 2</vt:lpstr>
      <vt:lpstr>Alternativ 3</vt:lpstr>
      <vt:lpstr>Alternativ 4</vt:lpstr>
      <vt:lpstr>Alternativ 5</vt:lpstr>
      <vt:lpstr>Alternativ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Alternativ 1</dc:title>
  <dc:creator>Tommy Joranger</dc:creator>
  <cp:lastModifiedBy>Tommy Joranger</cp:lastModifiedBy>
  <cp:revision>1</cp:revision>
  <dcterms:created xsi:type="dcterms:W3CDTF">2023-09-04T08:43:28Z</dcterms:created>
  <dcterms:modified xsi:type="dcterms:W3CDTF">2023-11-05T21:09:00Z</dcterms:modified>
</cp:coreProperties>
</file>